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-1291579"/>
            <a:ext cx="29260800" cy="19507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2921000" y="330200"/>
            <a:ext cx="18542000" cy="9207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8016875" y="-63500"/>
            <a:ext cx="19831050" cy="13220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13"/>
          </p:nvPr>
        </p:nvSpPr>
        <p:spPr>
          <a:xfrm>
            <a:off x="9972675" y="2125132"/>
            <a:ext cx="16402050" cy="10934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buClrTx/>
              <a:defRPr sz="3800"/>
            </a:lvl1pPr>
            <a:lvl2pPr marL="1117600" indent="-558800">
              <a:spcBef>
                <a:spcPts val="4500"/>
              </a:spcBef>
              <a:buClrTx/>
              <a:defRPr sz="3800"/>
            </a:lvl2pPr>
            <a:lvl3pPr marL="1676400" indent="-558800">
              <a:spcBef>
                <a:spcPts val="4500"/>
              </a:spcBef>
              <a:buClrTx/>
              <a:defRPr sz="3800"/>
            </a:lvl3pPr>
            <a:lvl4pPr marL="2235200" indent="-558800">
              <a:spcBef>
                <a:spcPts val="4500"/>
              </a:spcBef>
              <a:buClrTx/>
              <a:defRPr sz="3800"/>
            </a:lvl4pPr>
            <a:lvl5pPr marL="2794000" indent="-558800">
              <a:spcBef>
                <a:spcPts val="4500"/>
              </a:spcBef>
              <a:buClrTx/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5290800" y="6870700"/>
            <a:ext cx="8343900" cy="5562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5316200" y="952500"/>
            <a:ext cx="8305800" cy="553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-1739900" y="-258233"/>
            <a:ext cx="20065999" cy="133773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1" name="3YO_000.jpg" descr="3YO_0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7" name="3YO_005.jpg" descr="3YO_0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1" name="3YO_005a.jpg" descr="3YO_005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5" name="3YO_006.jpg" descr="3YO_0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3YO_006a.jpg" descr="3YO_006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3" name="3YO_007.jpg" descr="3YO_0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7" name="3YO_007a.jpg" descr="3YO_007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1" name="3YO_008.jpg" descr="3YO_0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5" name="3YO_008a.jpg" descr="3YO_008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3YO_009.jpg" descr="3YO_00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3" name="3YO_009a.jpg" descr="3YO_009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5" name="3YO_001.jpg" descr="3YO_0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7" name="3YO_010.jpg" descr="3YO_0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1" name="3YO_010a.jpg" descr="3YO_010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5" name="3YO_011.jpg" descr="3YO_0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3YO_011a.jpg" descr="3YO_011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9" name="3YO_001a.jpg" descr="3YO_001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3" name="3YO_002.jpg" descr="3YO_0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7" name="3YO_002a.jpg" descr="3YO_002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1" name="3YO_003.jpg" descr="3YO_0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5" name="3YO_003a.jpg" descr="3YO_003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9" name="3YO_004.jpg" descr="3YO_0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3" name="3YO_004a.jpg" descr="3YO_004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