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sldIdLst>
    <p:sldId id="380" r:id="rId5"/>
    <p:sldId id="381" r:id="rId6"/>
    <p:sldId id="382" r:id="rId7"/>
    <p:sldId id="383" r:id="rId8"/>
    <p:sldId id="384" r:id="rId9"/>
    <p:sldId id="385" r:id="rId10"/>
    <p:sldId id="402" r:id="rId11"/>
    <p:sldId id="403" r:id="rId12"/>
    <p:sldId id="386" r:id="rId13"/>
    <p:sldId id="387" r:id="rId14"/>
    <p:sldId id="388" r:id="rId15"/>
    <p:sldId id="389" r:id="rId16"/>
    <p:sldId id="390" r:id="rId17"/>
    <p:sldId id="391" r:id="rId18"/>
    <p:sldId id="393" r:id="rId19"/>
    <p:sldId id="394" r:id="rId20"/>
    <p:sldId id="392" r:id="rId21"/>
    <p:sldId id="395" r:id="rId22"/>
    <p:sldId id="396" r:id="rId23"/>
    <p:sldId id="397" r:id="rId24"/>
    <p:sldId id="398" r:id="rId25"/>
    <p:sldId id="404" r:id="rId26"/>
    <p:sldId id="405" r:id="rId27"/>
    <p:sldId id="406" r:id="rId28"/>
    <p:sldId id="399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00"/>
    <a:srgbClr val="FFF976"/>
    <a:srgbClr val="04FDFF"/>
    <a:srgbClr val="FFFFFF"/>
    <a:srgbClr val="000000"/>
    <a:srgbClr val="809698"/>
    <a:srgbClr val="F2DCBB"/>
    <a:srgbClr val="D13900"/>
    <a:srgbClr val="3D4849"/>
    <a:srgbClr val="1C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21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D4526-0160-D84B-A278-A51A096ED73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884E-AD83-8E4C-9F27-15168F22A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8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2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8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9_PT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_PT_Direc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_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3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3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_Ques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_Ans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14443</TotalTime>
  <Words>0</Words>
  <Application>Microsoft Macintosh PowerPoint</Application>
  <PresentationFormat>On-screen Show (16:9)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Jim Liebelt</cp:lastModifiedBy>
  <cp:revision>109</cp:revision>
  <dcterms:created xsi:type="dcterms:W3CDTF">2010-04-12T23:12:02Z</dcterms:created>
  <dcterms:modified xsi:type="dcterms:W3CDTF">2018-06-11T15:30:33Z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